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E8A35E-6D0A-477D-9E97-4F4C879FF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7B74EB4-A0AA-458D-8048-EDF8ACE3E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30ADFD-325A-4256-9401-1B2C70FDC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1B6-3E94-4846-8655-1CC57EC946E9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0CE9BB-94E2-4B34-9CE6-C13C3FD41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1F6EAD-7AB0-430F-9F66-3BFD73E2A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2C5D-A498-489B-9CD0-B937FB7F77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50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529287-F5DD-4C2F-939F-6D78A00B9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F8352D-133A-41A9-B20B-CDDC3D7A8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2C3BBD-497D-46B5-9AE7-16467FB02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1B6-3E94-4846-8655-1CC57EC946E9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8DD0B4-83E5-4185-B992-96C3745C6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54227E-2B16-4B49-97C2-0D4E94066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2C5D-A498-489B-9CD0-B937FB7F77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855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E8D497-D4A8-4AD7-979C-5F72B4BEA4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C2B2C2-84DE-4C55-A6B5-C52BE1034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939AFC-EBFE-4EE3-8968-3D077D5A8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1B6-3E94-4846-8655-1CC57EC946E9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D74FAF-F9C3-41BA-BC20-0A580EDE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757D9A-D29B-4053-BE71-279DAF13A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2C5D-A498-489B-9CD0-B937FB7F77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44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80077C-C428-40CF-94E2-A36E7A2CC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221FE0-663D-4A48-B04F-CDC9E150E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C7BA8C-B0E5-4CCF-A2F0-235A6FCEC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1B6-3E94-4846-8655-1CC57EC946E9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C3BF7F-1779-40AA-8496-ADCA2923E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8E1033-CBDB-46E9-91E3-E6F37500E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2C5D-A498-489B-9CD0-B937FB7F77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76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FF218-C6B7-47E4-B16B-0FEA65E93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C2D636-C038-4FE2-A282-693AFDF18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BBFD83-6116-4FBB-8F24-E77B2BA65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1B6-3E94-4846-8655-1CC57EC946E9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3372B4-3B6F-4A26-8D94-9E54A3FE6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B4F2C-AF3B-4C8D-8F62-9150AB395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2C5D-A498-489B-9CD0-B937FB7F77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8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344E6E-5ACB-41F0-8457-A53E2DA32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3F61B5-6830-4439-9BA4-A76DD2CA6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4FBE14B-8449-4234-A329-B8FD87A6C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9EC193-B61B-4C60-A07E-D14A8DFB7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1B6-3E94-4846-8655-1CC57EC946E9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F4419C-0FCA-4F38-B409-B7304288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C11147-6A93-475A-826A-457201975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2C5D-A498-489B-9CD0-B937FB7F77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80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7242D4-B574-4E61-91B9-8D5BAB24D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5FDD73-ECA2-4752-9E71-D4B6173D7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1D3206-2704-4B1E-9672-287C48542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E6668F2-AFF9-45AE-BCE9-C22CB9E0B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961EC1-D456-48F5-A394-48D34D23F8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2D5220A-3D4E-4F43-A03D-87D4FC968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1B6-3E94-4846-8655-1CC57EC946E9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DE42DE5-52C3-40E5-81A6-BF106EAB6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6DA59DE-DA57-4D35-B944-7F80C364C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2C5D-A498-489B-9CD0-B937FB7F77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410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5C3994-EAC6-4E54-93DA-AB830C798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3AA6C13-9A05-4B40-A1A9-53DFA3331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1B6-3E94-4846-8655-1CC57EC946E9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06BD9E6-8329-4F7B-8BDC-CB5FFFAF2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3E258C2-A8CA-4EE6-A23B-114C00A10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2C5D-A498-489B-9CD0-B937FB7F77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43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79FAFB3-F3DF-450C-9ED0-3A9B9E1C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1B6-3E94-4846-8655-1CC57EC946E9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0139BA5-7C23-4B18-9A58-1ADE7392F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462F1C-2F28-4341-BF55-93A0EC5E9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2C5D-A498-489B-9CD0-B937FB7F77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10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4F60B0-A929-4AB6-985A-48F9710C7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CF0C3E-847E-4A70-8A6F-206858760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1DDBE7-A379-418F-8358-7903B0FB8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B20A5F-08EE-465C-869A-3BE3C9DE1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1B6-3E94-4846-8655-1CC57EC946E9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79498C-DEBB-4A7B-BC89-5B9F55E6C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A8152B-615A-43DB-909B-67D64F11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2C5D-A498-489B-9CD0-B937FB7F77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14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FF9D35-9790-4596-B58C-0A381A0C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C758675-1C1D-4590-90E2-56E694C987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5838BE2-A3F4-403A-BB6C-552CD408A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528C98-1545-4730-A2E7-97AC7CD17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C1B6-3E94-4846-8655-1CC57EC946E9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B7F79D-8354-4517-A108-E58C6CD9C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A783A3-8A20-42BF-AF88-5097F8A6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2C5D-A498-489B-9CD0-B937FB7F77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98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1E12A5E-CFB0-4B71-B16C-4794CA7E7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417EC2-8AB3-4DD9-AB25-447FE005D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F8CFAB-3BA1-4D36-B6D5-5534EFE71F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DC1B6-3E94-4846-8655-1CC57EC946E9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21D60C-1395-474B-A441-B1FBA7E567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50EB84-D960-4EC7-B3D0-DEC11928A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72C5D-A498-489B-9CD0-B937FB7F77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82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ujifilm-kenpo.or.jp/osirase/%E7%A6%81%E7%85%99%E8%A3%9C%E5%8A%A9%E8%96%AC-%E3%83%8B%E3%82%B3%E3%83%81%E3%83%8D%E3%83%AB%E3%83%91%E3%83%83%E3%83%81-%E7%84%A1%E6%96%99%E9%85%8D%E5%B8%83%E3%82%AD%E3%83%A3%E3%83%B3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ww.fujifilm-kenpo.or.jp/osirase/&#12304;&#29694;&#24441;&#24467;&#26989;&#21729;&#21152;&#20837;&#32773;&#21521;&#12369;&#12305;&#12415;&#12435;&#12394;&#12391;&#21330;&#29017;&#12461;&#12515;&#12531;&#12506;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6.png"/><Relationship Id="rId5" Type="http://schemas.openxmlformats.org/officeDocument/2006/relationships/image" Target="../media/image4.jpg"/><Relationship Id="rId10" Type="http://schemas.openxmlformats.org/officeDocument/2006/relationships/hyperlink" Target="https://www.fujifilm-kenpo.or.jp/osirase/%E3%80%90%E8%A2%AB%E4%BF%9D%E9%99%BA%E8%80%85%E3%81%AE%E6%96%B9%E3%81%B8%EF%BC%88%E7%89%B9%E9%80%80%E4%BB%BB%E7%B6%99%E9%99%A4%E3%81%8F%EF%BC%89%E3%80%91%E3%82%AA%E3%83%B3%E3%83%A9%E3%82%A4%E3%83%B3/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www.fujifilm-kenpo.or.jp/osirase/%E3%80%90%E7%A6%81%E7%85%99%E3%80%91%E7%A6%81%E7%85%99%E3%82%AC%E3%83%A0-%E3%83%8B%E3%82%B3%E3%83%81%E3%83%8D%E3%83%AB-%E7%84%A1%E6%96%99%E9%85%8D%E5%B8%83%E3%82%AD%E3%83%A3%E3%83%B3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071EB33E-37E6-4F75-A66D-0F4C497AB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588" y="274321"/>
            <a:ext cx="1990345" cy="1990345"/>
          </a:xfrm>
          <a:prstGeom prst="rect">
            <a:avLst/>
          </a:prstGeom>
        </p:spPr>
      </p:pic>
      <p:pic>
        <p:nvPicPr>
          <p:cNvPr id="9" name="図 8" descr="名刺, レゴ が含まれている画像&#10;&#10;自動的に生成された説明">
            <a:extLst>
              <a:ext uri="{FF2B5EF4-FFF2-40B4-BE49-F238E27FC236}">
                <a16:creationId xmlns:a16="http://schemas.microsoft.com/office/drawing/2014/main" id="{6352317A-F59A-4B30-98BF-9C725C1D25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307" y="4606280"/>
            <a:ext cx="1990345" cy="1990345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034E415-32A2-4363-B1F6-8C1FE1B14B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308" y="274318"/>
            <a:ext cx="1990345" cy="1990345"/>
          </a:xfrm>
          <a:prstGeom prst="rect">
            <a:avLst/>
          </a:prstGeom>
        </p:spPr>
      </p:pic>
      <p:pic>
        <p:nvPicPr>
          <p:cNvPr id="19" name="図 18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AA8C8FA9-78E8-4282-B363-B688339510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308" y="5835920"/>
            <a:ext cx="1098959" cy="279655"/>
          </a:xfrm>
          <a:prstGeom prst="rect">
            <a:avLst/>
          </a:prstGeom>
        </p:spPr>
      </p:pic>
      <p:pic>
        <p:nvPicPr>
          <p:cNvPr id="21" name="図 20" descr="グラフ&#10;&#10;自動的に生成された説明">
            <a:extLst>
              <a:ext uri="{FF2B5EF4-FFF2-40B4-BE49-F238E27FC236}">
                <a16:creationId xmlns:a16="http://schemas.microsoft.com/office/drawing/2014/main" id="{1C59ED14-57E8-4A97-9C80-CA878DB4A9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7031" y="4606280"/>
            <a:ext cx="1990345" cy="1990345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BDF99AD-1552-4D6B-A0F0-CA89B04418FC}"/>
              </a:ext>
            </a:extLst>
          </p:cNvPr>
          <p:cNvSpPr txBox="1"/>
          <p:nvPr/>
        </p:nvSpPr>
        <p:spPr>
          <a:xfrm>
            <a:off x="5859580" y="355663"/>
            <a:ext cx="518942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6"/>
            <a:r>
              <a:rPr lang="ja-JP" altLang="en-US" sz="1600" b="1" spc="60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健保禁煙プログラムを活用し</a:t>
            </a:r>
            <a:endParaRPr lang="en-US" altLang="ja-JP" sz="1600" b="1" spc="601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/>
            <a:r>
              <a:rPr lang="ja-JP" altLang="en-US" sz="1600" b="1" spc="60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禁煙継続</a:t>
            </a:r>
            <a:r>
              <a:rPr lang="en-US" altLang="ja-JP" sz="1600" b="1" spc="60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3</a:t>
            </a:r>
            <a:r>
              <a:rPr lang="ja-JP" altLang="en-US" sz="1600" b="1" spc="60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ヶ月以上達成の</a:t>
            </a:r>
            <a:endParaRPr lang="en-US" altLang="ja-JP" sz="1600" b="1" spc="601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/>
            <a:r>
              <a:rPr lang="ja-JP" altLang="en-US" sz="1600" b="1" spc="60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禁煙成功者＆サポーター（非喫煙）へ</a:t>
            </a:r>
            <a:endParaRPr lang="en-US" altLang="ja-JP" sz="1600" b="1" spc="601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/>
            <a:r>
              <a:rPr lang="en-US" altLang="ja-JP" sz="1600" b="1" spc="60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FFG</a:t>
            </a:r>
            <a:r>
              <a:rPr lang="ja-JP" altLang="en-US" sz="1600" b="1" spc="60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健康ポイントをプレゼント</a:t>
            </a:r>
            <a:r>
              <a:rPr lang="ja-JP" altLang="en-US" sz="1600" b="1" spc="601" dirty="0">
                <a:solidFill>
                  <a:srgbClr val="FF0000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🎁</a:t>
            </a:r>
            <a:endParaRPr lang="en-US" altLang="ja-JP" sz="1600" b="1" spc="601" dirty="0">
              <a:solidFill>
                <a:srgbClr val="FF0000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/>
            <a:endParaRPr lang="en-US" altLang="ja-JP" b="1" spc="601" dirty="0">
              <a:solidFill>
                <a:srgbClr val="FF0000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/>
            <a:endParaRPr lang="en-US" altLang="ja-JP" b="1" spc="601" dirty="0">
              <a:solidFill>
                <a:srgbClr val="FF0000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/>
            <a:r>
              <a:rPr lang="ja-JP" altLang="en-US" sz="1400" b="1" spc="60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申し込み・詳細はこちらから👉</a:t>
            </a:r>
            <a:endParaRPr lang="en-US" altLang="ja-JP" sz="1400" b="1" spc="601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/>
            <a:r>
              <a:rPr lang="en-US" altLang="ja-JP" sz="1600" b="1" spc="601" dirty="0">
                <a:solidFill>
                  <a:srgbClr val="FF0000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hlinkClick r:id="rId7"/>
              </a:rPr>
              <a:t>https://www.fujifilm-kenpo.or.jp/</a:t>
            </a:r>
            <a:r>
              <a:rPr lang="en-US" altLang="ja-JP" sz="1600" b="1" spc="601" dirty="0" err="1">
                <a:solidFill>
                  <a:srgbClr val="FF0000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hlinkClick r:id="rId7"/>
              </a:rPr>
              <a:t>osirase</a:t>
            </a:r>
            <a:r>
              <a:rPr lang="en-US" altLang="ja-JP" sz="1600" b="1" spc="601" dirty="0">
                <a:solidFill>
                  <a:srgbClr val="FF0000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hlinkClick r:id="rId7"/>
              </a:rPr>
              <a:t>/【</a:t>
            </a:r>
            <a:r>
              <a:rPr lang="ja-JP" altLang="en-US" sz="1600" b="1" spc="601" dirty="0">
                <a:solidFill>
                  <a:srgbClr val="FF0000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hlinkClick r:id="rId7"/>
              </a:rPr>
              <a:t>現役従業員加入者向け</a:t>
            </a:r>
            <a:r>
              <a:rPr lang="en-US" altLang="ja-JP" sz="1600" b="1" spc="601" dirty="0">
                <a:solidFill>
                  <a:srgbClr val="FF0000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hlinkClick r:id="rId7"/>
              </a:rPr>
              <a:t>】</a:t>
            </a:r>
            <a:r>
              <a:rPr lang="ja-JP" altLang="en-US" sz="1600" b="1" spc="601" dirty="0">
                <a:solidFill>
                  <a:srgbClr val="FF0000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hlinkClick r:id="rId7"/>
              </a:rPr>
              <a:t>みんなで卒煙キャンペ</a:t>
            </a:r>
            <a:r>
              <a:rPr lang="en-US" altLang="ja-JP" sz="1600" b="1" spc="601" dirty="0">
                <a:solidFill>
                  <a:srgbClr val="FF0000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hlinkClick r:id="rId7"/>
              </a:rPr>
              <a:t>/</a:t>
            </a:r>
            <a:endParaRPr lang="en-US" altLang="ja-JP" sz="1600" b="1" spc="601" dirty="0">
              <a:solidFill>
                <a:srgbClr val="FF0000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/>
            <a:r>
              <a:rPr lang="ja-JP" altLang="en-US" sz="1600" b="1" spc="60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</a:t>
            </a:r>
            <a:endParaRPr lang="en-US" altLang="ja-JP" sz="1600" b="1" spc="601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E160604-0F81-4D3F-A3C7-4B19DEE40A9D}"/>
              </a:ext>
            </a:extLst>
          </p:cNvPr>
          <p:cNvSpPr txBox="1"/>
          <p:nvPr/>
        </p:nvSpPr>
        <p:spPr>
          <a:xfrm>
            <a:off x="1360982" y="6115575"/>
            <a:ext cx="3063135" cy="575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6">
              <a:lnSpc>
                <a:spcPct val="15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富士フイルムホールディングス人事部</a:t>
            </a:r>
            <a:endParaRPr lang="en-US" altLang="ja-JP" sz="1100" b="1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>
              <a:lnSpc>
                <a:spcPct val="15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富士フイルムグループ健康保険組合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81B99C-6F92-4313-9135-617EBD1B9FF6}"/>
              </a:ext>
            </a:extLst>
          </p:cNvPr>
          <p:cNvSpPr txBox="1"/>
          <p:nvPr/>
        </p:nvSpPr>
        <p:spPr>
          <a:xfrm>
            <a:off x="1819760" y="2901505"/>
            <a:ext cx="8079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6"/>
            <a:r>
              <a:rPr lang="ja-JP" altLang="en-US" sz="8000" b="1" dirty="0">
                <a:ln w="9525">
                  <a:solidFill>
                    <a:schemeClr val="bg1"/>
                  </a:solidFill>
                  <a:prstDash val="solid"/>
                </a:ln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みんなで卒煙</a:t>
            </a:r>
            <a:endParaRPr lang="en-US" altLang="ja-JP" sz="8000" b="1" dirty="0">
              <a:ln w="9525">
                <a:solidFill>
                  <a:schemeClr val="bg1"/>
                </a:solidFill>
                <a:prstDash val="solid"/>
              </a:ln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8C6D74D-A9BC-4F05-BCCC-2718BF17FF8C}"/>
              </a:ext>
            </a:extLst>
          </p:cNvPr>
          <p:cNvSpPr/>
          <p:nvPr/>
        </p:nvSpPr>
        <p:spPr>
          <a:xfrm>
            <a:off x="1276099" y="4401876"/>
            <a:ext cx="4953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6"/>
            <a:r>
              <a:rPr lang="en-US" altLang="ja-JP" b="1" spc="60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【</a:t>
            </a:r>
            <a:r>
              <a:rPr lang="ja-JP" altLang="en-US" b="1" spc="60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健保禁煙プログラム</a:t>
            </a:r>
            <a:r>
              <a:rPr lang="en-US" altLang="ja-JP" b="1" spc="60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】</a:t>
            </a:r>
          </a:p>
          <a:p>
            <a:pPr defTabSz="457206"/>
            <a:r>
              <a:rPr lang="ja-JP" altLang="en-US" b="1" spc="60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　・</a:t>
            </a:r>
            <a:r>
              <a:rPr lang="ja-JP" altLang="en-US" b="1" spc="601" dirty="0">
                <a:latin typeface="游ゴシック Light" panose="020B0300000000000000" pitchFamily="50" charset="-128"/>
                <a:ea typeface="游ゴシック Light" panose="020B0300000000000000" pitchFamily="50" charset="-128"/>
                <a:hlinkClick r:id="rId8"/>
              </a:rPr>
              <a:t>無料配布禁煙パッチ</a:t>
            </a:r>
            <a:endParaRPr lang="en-US" altLang="ja-JP" b="1" spc="601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/>
            <a:r>
              <a:rPr lang="ja-JP" altLang="en-US" b="1" spc="60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　・</a:t>
            </a:r>
            <a:r>
              <a:rPr lang="ja-JP" altLang="en-US" b="1" spc="601" dirty="0">
                <a:latin typeface="游ゴシック Light" panose="020B0300000000000000" pitchFamily="50" charset="-128"/>
                <a:ea typeface="游ゴシック Light" panose="020B0300000000000000" pitchFamily="50" charset="-128"/>
                <a:hlinkClick r:id="rId9"/>
              </a:rPr>
              <a:t>無料配布禁煙ガム</a:t>
            </a:r>
            <a:endParaRPr lang="en-US" altLang="ja-JP" b="1" spc="601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/>
            <a:r>
              <a:rPr lang="ja-JP" altLang="en-US" b="1" spc="60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　・</a:t>
            </a:r>
            <a:r>
              <a:rPr lang="ja-JP" altLang="en-US" b="1" spc="601" dirty="0">
                <a:latin typeface="游ゴシック Light" panose="020B0300000000000000" pitchFamily="50" charset="-128"/>
                <a:ea typeface="游ゴシック Light" panose="020B0300000000000000" pitchFamily="50" charset="-128"/>
                <a:hlinkClick r:id="rId10"/>
              </a:rPr>
              <a:t>オンライン禁煙プログラム</a:t>
            </a:r>
            <a:endParaRPr lang="en-US" altLang="ja-JP" b="1" spc="601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72A3EA4-FFD1-4AD9-92C1-29FB1C91B43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686753" y="1482432"/>
            <a:ext cx="847180" cy="84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55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95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MAIKA GOTOU</dc:creator>
  <cp:lastModifiedBy>MAIKA GOTOU</cp:lastModifiedBy>
  <cp:revision>2</cp:revision>
  <dcterms:created xsi:type="dcterms:W3CDTF">2021-08-17T04:36:54Z</dcterms:created>
  <dcterms:modified xsi:type="dcterms:W3CDTF">2021-08-17T04:39:11Z</dcterms:modified>
</cp:coreProperties>
</file>